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12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ongodb.com/docs/" TargetMode="External"/><Relationship Id="rId5" Type="http://schemas.openxmlformats.org/officeDocument/2006/relationships/hyperlink" Target="https://flask.palletsprojects.com/en/2.2.x/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2429947"/>
            <a:ext cx="5054322" cy="3369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767715"/>
            <a:ext cx="7934325" cy="5419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35"/>
              </a:lnSpc>
              <a:buNone/>
            </a:pPr>
            <a:r>
              <a:rPr lang="en-US" sz="4268" b="1" kern="0" spc="-4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OF A PYTHON FLASK-BASED WEB APPLICATION FOR SECURE USER AUTHENTICATION AND DYNAMIC QUIZ MANAGEMENT WITH MONGODB INTEGRATION</a:t>
            </a:r>
            <a:endParaRPr lang="en-US" sz="4268" dirty="0"/>
          </a:p>
        </p:txBody>
      </p:sp>
      <p:sp>
        <p:nvSpPr>
          <p:cNvPr id="7" name="Text 3"/>
          <p:cNvSpPr/>
          <p:nvPr/>
        </p:nvSpPr>
        <p:spPr>
          <a:xfrm>
            <a:off x="6091238" y="6446639"/>
            <a:ext cx="7934325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involved developing a comprehensive web application using Python's Flask framework, MongoDB for data management, and various security measures for user authentication and authorization.</a:t>
            </a:r>
            <a:endParaRPr lang="en-US" sz="1361" dirty="0"/>
          </a:p>
        </p:txBody>
      </p:sp>
      <p:sp>
        <p:nvSpPr>
          <p:cNvPr id="8" name="Shape 4"/>
          <p:cNvSpPr/>
          <p:nvPr/>
        </p:nvSpPr>
        <p:spPr>
          <a:xfrm>
            <a:off x="6091238" y="7172444"/>
            <a:ext cx="276463" cy="276463"/>
          </a:xfrm>
          <a:prstGeom prst="roundRect">
            <a:avLst>
              <a:gd name="adj" fmla="val 330716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9AFA7-1AC5-490E-B1DF-62AC6D6A872B}"/>
              </a:ext>
            </a:extLst>
          </p:cNvPr>
          <p:cNvSpPr/>
          <p:nvPr/>
        </p:nvSpPr>
        <p:spPr>
          <a:xfrm>
            <a:off x="5996579" y="7094963"/>
            <a:ext cx="356486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JAIKISHORE (192210185)</a:t>
            </a:r>
          </a:p>
          <a:p>
            <a:pPr algn="ctr"/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SIVASABARIRAJAN(192210292)</a:t>
            </a:r>
            <a:endParaRPr lang="en-US" sz="2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1462FE-C9F4-408D-A7CA-2C24609C5E80}"/>
              </a:ext>
            </a:extLst>
          </p:cNvPr>
          <p:cNvSpPr/>
          <p:nvPr/>
        </p:nvSpPr>
        <p:spPr>
          <a:xfrm>
            <a:off x="6091238" y="7172444"/>
            <a:ext cx="276463" cy="27646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2914650"/>
            <a:ext cx="3611880" cy="2400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00894" y="1011555"/>
            <a:ext cx="4640104" cy="579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67"/>
              </a:lnSpc>
              <a:buNone/>
            </a:pPr>
            <a:r>
              <a:rPr lang="en-US" sz="3654" b="1" kern="0" spc="-3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Work</a:t>
            </a:r>
            <a:endParaRPr lang="en-US" sz="3654" dirty="0"/>
          </a:p>
        </p:txBody>
      </p:sp>
      <p:sp>
        <p:nvSpPr>
          <p:cNvPr id="7" name="Text 3"/>
          <p:cNvSpPr/>
          <p:nvPr/>
        </p:nvSpPr>
        <p:spPr>
          <a:xfrm>
            <a:off x="6200894" y="1897737"/>
            <a:ext cx="7715012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1"/>
              </a:lnSpc>
              <a:buNone/>
            </a:pPr>
            <a:r>
              <a:rPr lang="en-US" sz="160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can be further enhanced by incorporating additional features and functionalities.</a:t>
            </a:r>
            <a:endParaRPr lang="en-US" sz="1608" dirty="0"/>
          </a:p>
        </p:txBody>
      </p:sp>
      <p:sp>
        <p:nvSpPr>
          <p:cNvPr id="8" name="Shape 4"/>
          <p:cNvSpPr/>
          <p:nvPr/>
        </p:nvSpPr>
        <p:spPr>
          <a:xfrm>
            <a:off x="6200894" y="2969538"/>
            <a:ext cx="459343" cy="459343"/>
          </a:xfrm>
          <a:prstGeom prst="roundRect">
            <a:avLst>
              <a:gd name="adj" fmla="val 8000"/>
            </a:avLst>
          </a:prstGeom>
          <a:solidFill>
            <a:srgbClr val="303132"/>
          </a:solidFill>
          <a:ln/>
        </p:spPr>
      </p:sp>
      <p:sp>
        <p:nvSpPr>
          <p:cNvPr id="9" name="Text 5"/>
          <p:cNvSpPr/>
          <p:nvPr/>
        </p:nvSpPr>
        <p:spPr>
          <a:xfrm>
            <a:off x="6377345" y="3060025"/>
            <a:ext cx="106323" cy="278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92"/>
              </a:lnSpc>
              <a:buNone/>
            </a:pPr>
            <a:r>
              <a:rPr lang="en-US" sz="2192" b="1" kern="0" spc="-22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92" dirty="0"/>
          </a:p>
        </p:txBody>
      </p:sp>
      <p:sp>
        <p:nvSpPr>
          <p:cNvPr id="10" name="Text 6"/>
          <p:cNvSpPr/>
          <p:nvPr/>
        </p:nvSpPr>
        <p:spPr>
          <a:xfrm>
            <a:off x="6864310" y="2969538"/>
            <a:ext cx="3344466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4"/>
              </a:lnSpc>
              <a:buNone/>
            </a:pPr>
            <a:r>
              <a:rPr lang="en-US" sz="1827" b="1" kern="0" spc="-18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Security Features</a:t>
            </a:r>
            <a:endParaRPr lang="en-US" sz="1827" dirty="0"/>
          </a:p>
        </p:txBody>
      </p:sp>
      <p:sp>
        <p:nvSpPr>
          <p:cNvPr id="11" name="Text 7"/>
          <p:cNvSpPr/>
          <p:nvPr/>
        </p:nvSpPr>
        <p:spPr>
          <a:xfrm>
            <a:off x="6864310" y="3381970"/>
            <a:ext cx="7051596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1"/>
              </a:lnSpc>
              <a:buNone/>
            </a:pPr>
            <a:r>
              <a:rPr lang="en-US" sz="160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two-factor authentication, role-based access control, and other advanced security features can further enhance user security.</a:t>
            </a:r>
            <a:endParaRPr lang="en-US" sz="1608" dirty="0"/>
          </a:p>
        </p:txBody>
      </p:sp>
      <p:sp>
        <p:nvSpPr>
          <p:cNvPr id="12" name="Shape 8"/>
          <p:cNvSpPr/>
          <p:nvPr/>
        </p:nvSpPr>
        <p:spPr>
          <a:xfrm>
            <a:off x="6200894" y="4428173"/>
            <a:ext cx="459343" cy="459343"/>
          </a:xfrm>
          <a:prstGeom prst="roundRect">
            <a:avLst>
              <a:gd name="adj" fmla="val 8000"/>
            </a:avLst>
          </a:prstGeom>
          <a:solidFill>
            <a:srgbClr val="303132"/>
          </a:solidFill>
          <a:ln/>
        </p:spPr>
      </p:sp>
      <p:sp>
        <p:nvSpPr>
          <p:cNvPr id="13" name="Text 9"/>
          <p:cNvSpPr/>
          <p:nvPr/>
        </p:nvSpPr>
        <p:spPr>
          <a:xfrm>
            <a:off x="6349841" y="4518660"/>
            <a:ext cx="161449" cy="278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92"/>
              </a:lnSpc>
              <a:buNone/>
            </a:pPr>
            <a:r>
              <a:rPr lang="en-US" sz="2192" b="1" kern="0" spc="-22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92" dirty="0"/>
          </a:p>
        </p:txBody>
      </p:sp>
      <p:sp>
        <p:nvSpPr>
          <p:cNvPr id="14" name="Text 10"/>
          <p:cNvSpPr/>
          <p:nvPr/>
        </p:nvSpPr>
        <p:spPr>
          <a:xfrm>
            <a:off x="6864310" y="4428173"/>
            <a:ext cx="2432566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4"/>
              </a:lnSpc>
              <a:buNone/>
            </a:pPr>
            <a:r>
              <a:rPr lang="en-US" sz="1827" b="1" kern="0" spc="-18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Optimization</a:t>
            </a:r>
            <a:endParaRPr lang="en-US" sz="1827" dirty="0"/>
          </a:p>
        </p:txBody>
      </p:sp>
      <p:sp>
        <p:nvSpPr>
          <p:cNvPr id="15" name="Text 11"/>
          <p:cNvSpPr/>
          <p:nvPr/>
        </p:nvSpPr>
        <p:spPr>
          <a:xfrm>
            <a:off x="6864310" y="4840605"/>
            <a:ext cx="7051596" cy="612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1"/>
              </a:lnSpc>
              <a:buNone/>
            </a:pPr>
            <a:r>
              <a:rPr lang="en-US" sz="160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Optimizing the application for mobile devices can improve accessibility and user experience for users accessing the application on smartphones or tablets.</a:t>
            </a:r>
            <a:endParaRPr lang="en-US" sz="1608" dirty="0"/>
          </a:p>
        </p:txBody>
      </p:sp>
      <p:sp>
        <p:nvSpPr>
          <p:cNvPr id="16" name="Shape 12"/>
          <p:cNvSpPr/>
          <p:nvPr/>
        </p:nvSpPr>
        <p:spPr>
          <a:xfrm>
            <a:off x="6200894" y="5886807"/>
            <a:ext cx="459343" cy="459343"/>
          </a:xfrm>
          <a:prstGeom prst="roundRect">
            <a:avLst>
              <a:gd name="adj" fmla="val 8000"/>
            </a:avLst>
          </a:prstGeom>
          <a:solidFill>
            <a:srgbClr val="303132"/>
          </a:solidFill>
          <a:ln/>
        </p:spPr>
      </p:sp>
      <p:sp>
        <p:nvSpPr>
          <p:cNvPr id="17" name="Text 13"/>
          <p:cNvSpPr/>
          <p:nvPr/>
        </p:nvSpPr>
        <p:spPr>
          <a:xfrm>
            <a:off x="6349484" y="5977295"/>
            <a:ext cx="162044" cy="278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92"/>
              </a:lnSpc>
              <a:buNone/>
            </a:pPr>
            <a:r>
              <a:rPr lang="en-US" sz="2192" b="1" kern="0" spc="-22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92" dirty="0"/>
          </a:p>
        </p:txBody>
      </p:sp>
      <p:sp>
        <p:nvSpPr>
          <p:cNvPr id="18" name="Text 14"/>
          <p:cNvSpPr/>
          <p:nvPr/>
        </p:nvSpPr>
        <p:spPr>
          <a:xfrm>
            <a:off x="6864310" y="5886807"/>
            <a:ext cx="579024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4"/>
              </a:lnSpc>
              <a:buNone/>
            </a:pPr>
            <a:r>
              <a:rPr lang="en-US" sz="1827" b="1" kern="0" spc="-18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Learning Management Systems</a:t>
            </a:r>
            <a:endParaRPr lang="en-US" sz="1827" dirty="0"/>
          </a:p>
        </p:txBody>
      </p:sp>
      <p:sp>
        <p:nvSpPr>
          <p:cNvPr id="19" name="Text 15"/>
          <p:cNvSpPr/>
          <p:nvPr/>
        </p:nvSpPr>
        <p:spPr>
          <a:xfrm>
            <a:off x="6864310" y="6299240"/>
            <a:ext cx="7051596" cy="918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11"/>
              </a:lnSpc>
              <a:buNone/>
            </a:pPr>
            <a:r>
              <a:rPr lang="en-US" sz="160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the application with existing learning management systems (LMS) can streamline the quiz management process and enhance its utility in educational settings.</a:t>
            </a:r>
            <a:endParaRPr lang="en-US" sz="160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 rotWithShape="1">
          <a:blip r:embed="rId4"/>
          <a:srcRect b="8801"/>
          <a:stretch/>
        </p:blipFill>
        <p:spPr>
          <a:xfrm>
            <a:off x="9359979" y="2257306"/>
            <a:ext cx="5054322" cy="33880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837" y="870585"/>
            <a:ext cx="3927753" cy="4908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66"/>
              </a:lnSpc>
              <a:buNone/>
            </a:pPr>
            <a:r>
              <a:rPr lang="en-US" sz="3093" b="1" kern="0" spc="-3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3093" dirty="0"/>
          </a:p>
        </p:txBody>
      </p:sp>
      <p:sp>
        <p:nvSpPr>
          <p:cNvPr id="7" name="Text 3"/>
          <p:cNvSpPr/>
          <p:nvPr/>
        </p:nvSpPr>
        <p:spPr>
          <a:xfrm>
            <a:off x="604837" y="1620679"/>
            <a:ext cx="7934325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purpose of this project was to create a user-friendly and secure online platform for administering and taking quizzes.</a:t>
            </a:r>
            <a:endParaRPr lang="en-US" sz="1361" dirty="0"/>
          </a:p>
        </p:txBody>
      </p:sp>
      <p:sp>
        <p:nvSpPr>
          <p:cNvPr id="8" name="Shape 4"/>
          <p:cNvSpPr/>
          <p:nvPr/>
        </p:nvSpPr>
        <p:spPr>
          <a:xfrm>
            <a:off x="604837" y="2527935"/>
            <a:ext cx="388739" cy="388739"/>
          </a:xfrm>
          <a:prstGeom prst="roundRect">
            <a:avLst>
              <a:gd name="adj" fmla="val 8002"/>
            </a:avLst>
          </a:prstGeom>
          <a:solidFill>
            <a:srgbClr val="303132"/>
          </a:solidFill>
          <a:ln/>
        </p:spPr>
      </p:sp>
      <p:sp>
        <p:nvSpPr>
          <p:cNvPr id="9" name="Text 5"/>
          <p:cNvSpPr/>
          <p:nvPr/>
        </p:nvSpPr>
        <p:spPr>
          <a:xfrm>
            <a:off x="754142" y="2604492"/>
            <a:ext cx="90011" cy="2356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56"/>
              </a:lnSpc>
              <a:buNone/>
            </a:pPr>
            <a:r>
              <a:rPr lang="en-US" sz="1856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56" dirty="0"/>
          </a:p>
        </p:txBody>
      </p:sp>
      <p:sp>
        <p:nvSpPr>
          <p:cNvPr id="10" name="Text 6"/>
          <p:cNvSpPr/>
          <p:nvPr/>
        </p:nvSpPr>
        <p:spPr>
          <a:xfrm>
            <a:off x="1166336" y="2527935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Application</a:t>
            </a:r>
            <a:endParaRPr lang="en-US" sz="1546" dirty="0"/>
          </a:p>
        </p:txBody>
      </p:sp>
      <p:sp>
        <p:nvSpPr>
          <p:cNvPr id="11" name="Text 7"/>
          <p:cNvSpPr/>
          <p:nvPr/>
        </p:nvSpPr>
        <p:spPr>
          <a:xfrm>
            <a:off x="1166336" y="2876907"/>
            <a:ext cx="7372826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core of the project is a web application built using Python's Flask framework. Flask is known for its lightweight and flexible nature, making it suitable for developing web applications of varying complexity.</a:t>
            </a:r>
            <a:endParaRPr lang="en-US" sz="1361" dirty="0"/>
          </a:p>
        </p:txBody>
      </p:sp>
      <p:sp>
        <p:nvSpPr>
          <p:cNvPr id="12" name="Shape 8"/>
          <p:cNvSpPr/>
          <p:nvPr/>
        </p:nvSpPr>
        <p:spPr>
          <a:xfrm>
            <a:off x="604837" y="4021931"/>
            <a:ext cx="388739" cy="388739"/>
          </a:xfrm>
          <a:prstGeom prst="roundRect">
            <a:avLst>
              <a:gd name="adj" fmla="val 8002"/>
            </a:avLst>
          </a:prstGeom>
          <a:solidFill>
            <a:srgbClr val="303132"/>
          </a:solidFill>
          <a:ln/>
        </p:spPr>
      </p:sp>
      <p:sp>
        <p:nvSpPr>
          <p:cNvPr id="13" name="Text 9"/>
          <p:cNvSpPr/>
          <p:nvPr/>
        </p:nvSpPr>
        <p:spPr>
          <a:xfrm>
            <a:off x="730806" y="4098488"/>
            <a:ext cx="136684" cy="2356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56"/>
              </a:lnSpc>
              <a:buNone/>
            </a:pPr>
            <a:r>
              <a:rPr lang="en-US" sz="1856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56" dirty="0"/>
          </a:p>
        </p:txBody>
      </p:sp>
      <p:sp>
        <p:nvSpPr>
          <p:cNvPr id="14" name="Text 10"/>
          <p:cNvSpPr/>
          <p:nvPr/>
        </p:nvSpPr>
        <p:spPr>
          <a:xfrm>
            <a:off x="1166336" y="4021931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Quiz Management</a:t>
            </a:r>
            <a:endParaRPr lang="en-US" sz="1546" dirty="0"/>
          </a:p>
        </p:txBody>
      </p:sp>
      <p:sp>
        <p:nvSpPr>
          <p:cNvPr id="15" name="Text 11"/>
          <p:cNvSpPr/>
          <p:nvPr/>
        </p:nvSpPr>
        <p:spPr>
          <a:xfrm>
            <a:off x="1166336" y="4370903"/>
            <a:ext cx="7372826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provides a robust system for managing quizzes. This includes creating, editing, and deleting quizzes, as well as managing questions and answers within each quiz.</a:t>
            </a:r>
            <a:endParaRPr lang="en-US" sz="1361" dirty="0"/>
          </a:p>
        </p:txBody>
      </p:sp>
      <p:sp>
        <p:nvSpPr>
          <p:cNvPr id="16" name="Shape 12"/>
          <p:cNvSpPr/>
          <p:nvPr/>
        </p:nvSpPr>
        <p:spPr>
          <a:xfrm>
            <a:off x="604837" y="5256609"/>
            <a:ext cx="388739" cy="388739"/>
          </a:xfrm>
          <a:prstGeom prst="roundRect">
            <a:avLst>
              <a:gd name="adj" fmla="val 8002"/>
            </a:avLst>
          </a:prstGeom>
          <a:solidFill>
            <a:srgbClr val="303132"/>
          </a:solidFill>
          <a:ln/>
        </p:spPr>
      </p:sp>
      <p:sp>
        <p:nvSpPr>
          <p:cNvPr id="17" name="Text 13"/>
          <p:cNvSpPr/>
          <p:nvPr/>
        </p:nvSpPr>
        <p:spPr>
          <a:xfrm>
            <a:off x="730568" y="5333167"/>
            <a:ext cx="137160" cy="2356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56"/>
              </a:lnSpc>
              <a:buNone/>
            </a:pPr>
            <a:r>
              <a:rPr lang="en-US" sz="1856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56" dirty="0"/>
          </a:p>
        </p:txBody>
      </p:sp>
      <p:sp>
        <p:nvSpPr>
          <p:cNvPr id="18" name="Text 14"/>
          <p:cNvSpPr/>
          <p:nvPr/>
        </p:nvSpPr>
        <p:spPr>
          <a:xfrm>
            <a:off x="1166336" y="5256609"/>
            <a:ext cx="2276356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Authentication</a:t>
            </a:r>
            <a:endParaRPr lang="en-US" sz="1546" dirty="0"/>
          </a:p>
        </p:txBody>
      </p:sp>
      <p:sp>
        <p:nvSpPr>
          <p:cNvPr id="19" name="Text 15"/>
          <p:cNvSpPr/>
          <p:nvPr/>
        </p:nvSpPr>
        <p:spPr>
          <a:xfrm>
            <a:off x="1166336" y="5605582"/>
            <a:ext cx="7372826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secure authentication system was implemented to ensure that only authorized users can access the application's features. This includes features like registration, login, and password recovery.</a:t>
            </a:r>
            <a:endParaRPr lang="en-US" sz="1361" dirty="0"/>
          </a:p>
        </p:txBody>
      </p:sp>
      <p:sp>
        <p:nvSpPr>
          <p:cNvPr id="20" name="Shape 16"/>
          <p:cNvSpPr/>
          <p:nvPr/>
        </p:nvSpPr>
        <p:spPr>
          <a:xfrm>
            <a:off x="604837" y="6491288"/>
            <a:ext cx="388739" cy="388739"/>
          </a:xfrm>
          <a:prstGeom prst="roundRect">
            <a:avLst>
              <a:gd name="adj" fmla="val 8002"/>
            </a:avLst>
          </a:prstGeom>
          <a:solidFill>
            <a:srgbClr val="303132"/>
          </a:solidFill>
          <a:ln/>
        </p:spPr>
      </p:sp>
      <p:sp>
        <p:nvSpPr>
          <p:cNvPr id="21" name="Text 17"/>
          <p:cNvSpPr/>
          <p:nvPr/>
        </p:nvSpPr>
        <p:spPr>
          <a:xfrm>
            <a:off x="719137" y="6567845"/>
            <a:ext cx="160020" cy="2356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56"/>
              </a:lnSpc>
              <a:buNone/>
            </a:pPr>
            <a:r>
              <a:rPr lang="en-US" sz="1856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856" dirty="0"/>
          </a:p>
        </p:txBody>
      </p:sp>
      <p:sp>
        <p:nvSpPr>
          <p:cNvPr id="22" name="Text 18"/>
          <p:cNvSpPr/>
          <p:nvPr/>
        </p:nvSpPr>
        <p:spPr>
          <a:xfrm>
            <a:off x="1166336" y="6491288"/>
            <a:ext cx="2199561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33"/>
              </a:lnSpc>
              <a:buNone/>
            </a:pPr>
            <a:r>
              <a:rPr lang="en-US" sz="1546" b="1" kern="0" spc="-1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 Integration</a:t>
            </a:r>
            <a:endParaRPr lang="en-US" sz="1546" dirty="0"/>
          </a:p>
        </p:txBody>
      </p:sp>
      <p:sp>
        <p:nvSpPr>
          <p:cNvPr id="23" name="Text 19"/>
          <p:cNvSpPr/>
          <p:nvPr/>
        </p:nvSpPr>
        <p:spPr>
          <a:xfrm>
            <a:off x="1166336" y="6840260"/>
            <a:ext cx="7372826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MongoDB, a popular NoSQL database, was chosen for its scalability and flexibility in handling dynamic data. It effectively stores and manages user information, quiz details, and user responses.</a:t>
            </a:r>
            <a:endParaRPr lang="en-US" sz="136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1185029" y="1178362"/>
            <a:ext cx="5611058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418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Abstract</a:t>
            </a:r>
            <a:endParaRPr lang="en-US" sz="4418" dirty="0"/>
          </a:p>
        </p:txBody>
      </p:sp>
      <p:sp>
        <p:nvSpPr>
          <p:cNvPr id="5" name="Text 3"/>
          <p:cNvSpPr/>
          <p:nvPr/>
        </p:nvSpPr>
        <p:spPr>
          <a:xfrm>
            <a:off x="1185029" y="2373511"/>
            <a:ext cx="12260223" cy="11112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paper presents the design and development of a Python Flask-based web application focused on secure user authentication and dynamic quiz management. The application leverages MongoDB as its database system, ensuring efficient data storage and retrieval.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1185029" y="4009192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Functionality</a:t>
            </a:r>
            <a:endParaRPr lang="en-US" sz="2209" dirty="0"/>
          </a:p>
        </p:txBody>
      </p:sp>
      <p:sp>
        <p:nvSpPr>
          <p:cNvPr id="7" name="Text 5"/>
          <p:cNvSpPr/>
          <p:nvPr/>
        </p:nvSpPr>
        <p:spPr>
          <a:xfrm>
            <a:off x="1185029" y="4606647"/>
            <a:ext cx="3684746" cy="18520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provides a range of features, including user registration and login, quiz creation and management, and dynamic quiz-taking functionality.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479613" y="4009192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sz="2209" dirty="0"/>
          </a:p>
        </p:txBody>
      </p:sp>
      <p:sp>
        <p:nvSpPr>
          <p:cNvPr id="9" name="Text 7"/>
          <p:cNvSpPr/>
          <p:nvPr/>
        </p:nvSpPr>
        <p:spPr>
          <a:xfrm>
            <a:off x="5479613" y="4606647"/>
            <a:ext cx="3684746" cy="2222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Security is a paramount concern, with measures implemented to protect user data and prevent unauthorized access. This includes secure password hashing, session management, and input validation.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774198" y="4009192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1"/>
              </a:lnSpc>
              <a:buNone/>
            </a:pPr>
            <a:r>
              <a:rPr lang="en-US" sz="2209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</a:t>
            </a:r>
            <a:endParaRPr lang="en-US" sz="2209" dirty="0"/>
          </a:p>
        </p:txBody>
      </p:sp>
      <p:sp>
        <p:nvSpPr>
          <p:cNvPr id="11" name="Text 9"/>
          <p:cNvSpPr/>
          <p:nvPr/>
        </p:nvSpPr>
        <p:spPr>
          <a:xfrm>
            <a:off x="9774198" y="4606647"/>
            <a:ext cx="3684746" cy="2222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employs Python's Flask framework, a popular choice for web development, along with MongoDB, a robust NoSQL database, for efficient data handling.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 rotWithShape="1">
          <a:blip r:embed="rId4"/>
          <a:srcRect b="6449"/>
          <a:stretch/>
        </p:blipFill>
        <p:spPr>
          <a:xfrm>
            <a:off x="9411057" y="1467445"/>
            <a:ext cx="4952167" cy="49532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7712" y="747832"/>
            <a:ext cx="4855726" cy="606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79"/>
              </a:lnSpc>
              <a:buNone/>
            </a:pPr>
            <a:r>
              <a:rPr lang="en-US" sz="3823" b="1" kern="0" spc="-3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3823" dirty="0"/>
          </a:p>
        </p:txBody>
      </p:sp>
      <p:sp>
        <p:nvSpPr>
          <p:cNvPr id="7" name="Text 3"/>
          <p:cNvSpPr/>
          <p:nvPr/>
        </p:nvSpPr>
        <p:spPr>
          <a:xfrm>
            <a:off x="747712" y="1675090"/>
            <a:ext cx="7648575" cy="640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3"/>
              </a:lnSpc>
              <a:buNone/>
            </a:pPr>
            <a:r>
              <a:rPr lang="en-US" sz="168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primary objective was to develop a fully functional web application capable of securely managing quizzes and providing a user-friendly experience.</a:t>
            </a:r>
            <a:endParaRPr lang="en-US" sz="1682" dirty="0"/>
          </a:p>
        </p:txBody>
      </p:sp>
      <p:sp>
        <p:nvSpPr>
          <p:cNvPr id="8" name="Shape 4"/>
          <p:cNvSpPr/>
          <p:nvPr/>
        </p:nvSpPr>
        <p:spPr>
          <a:xfrm>
            <a:off x="747712" y="2556153"/>
            <a:ext cx="7648575" cy="1499473"/>
          </a:xfrm>
          <a:prstGeom prst="roundRect">
            <a:avLst>
              <a:gd name="adj" fmla="val 2565"/>
            </a:avLst>
          </a:prstGeom>
          <a:solidFill>
            <a:srgbClr val="303132"/>
          </a:solidFill>
          <a:ln/>
        </p:spPr>
      </p:sp>
      <p:sp>
        <p:nvSpPr>
          <p:cNvPr id="9" name="Text 5"/>
          <p:cNvSpPr/>
          <p:nvPr/>
        </p:nvSpPr>
        <p:spPr>
          <a:xfrm>
            <a:off x="961311" y="2769751"/>
            <a:ext cx="2864048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0"/>
              </a:lnSpc>
              <a:buNone/>
            </a:pPr>
            <a:r>
              <a:rPr lang="en-US" sz="1912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Interface</a:t>
            </a:r>
            <a:endParaRPr lang="en-US" sz="1912" dirty="0"/>
          </a:p>
        </p:txBody>
      </p:sp>
      <p:sp>
        <p:nvSpPr>
          <p:cNvPr id="10" name="Text 6"/>
          <p:cNvSpPr/>
          <p:nvPr/>
        </p:nvSpPr>
        <p:spPr>
          <a:xfrm>
            <a:off x="961311" y="3201233"/>
            <a:ext cx="7221379" cy="640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3"/>
              </a:lnSpc>
              <a:buNone/>
            </a:pPr>
            <a:r>
              <a:rPr lang="en-US" sz="168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application's interface was designed with ease of use in mind, making it accessible to a wide range of users.</a:t>
            </a:r>
            <a:endParaRPr lang="en-US" sz="1682" dirty="0"/>
          </a:p>
        </p:txBody>
      </p:sp>
      <p:sp>
        <p:nvSpPr>
          <p:cNvPr id="11" name="Shape 7"/>
          <p:cNvSpPr/>
          <p:nvPr/>
        </p:nvSpPr>
        <p:spPr>
          <a:xfrm>
            <a:off x="747712" y="4269224"/>
            <a:ext cx="7648575" cy="1499473"/>
          </a:xfrm>
          <a:prstGeom prst="roundRect">
            <a:avLst>
              <a:gd name="adj" fmla="val 2565"/>
            </a:avLst>
          </a:prstGeom>
          <a:solidFill>
            <a:srgbClr val="303132"/>
          </a:solidFill>
          <a:ln/>
        </p:spPr>
      </p:sp>
      <p:sp>
        <p:nvSpPr>
          <p:cNvPr id="12" name="Text 8"/>
          <p:cNvSpPr/>
          <p:nvPr/>
        </p:nvSpPr>
        <p:spPr>
          <a:xfrm>
            <a:off x="961311" y="4482822"/>
            <a:ext cx="3449360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0"/>
              </a:lnSpc>
              <a:buNone/>
            </a:pPr>
            <a:r>
              <a:rPr lang="en-US" sz="1912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User Authentication</a:t>
            </a:r>
            <a:endParaRPr lang="en-US" sz="1912" dirty="0"/>
          </a:p>
        </p:txBody>
      </p:sp>
      <p:sp>
        <p:nvSpPr>
          <p:cNvPr id="13" name="Text 9"/>
          <p:cNvSpPr/>
          <p:nvPr/>
        </p:nvSpPr>
        <p:spPr>
          <a:xfrm>
            <a:off x="961311" y="4914305"/>
            <a:ext cx="7221379" cy="640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3"/>
              </a:lnSpc>
              <a:buNone/>
            </a:pPr>
            <a:r>
              <a:rPr lang="en-US" sz="168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secure authentication system was implemented to protect user data and prevent unauthorized access.</a:t>
            </a:r>
            <a:endParaRPr lang="en-US" sz="1682" dirty="0"/>
          </a:p>
        </p:txBody>
      </p:sp>
      <p:sp>
        <p:nvSpPr>
          <p:cNvPr id="14" name="Shape 10"/>
          <p:cNvSpPr/>
          <p:nvPr/>
        </p:nvSpPr>
        <p:spPr>
          <a:xfrm>
            <a:off x="747712" y="5982295"/>
            <a:ext cx="7648575" cy="1499473"/>
          </a:xfrm>
          <a:prstGeom prst="roundRect">
            <a:avLst>
              <a:gd name="adj" fmla="val 2565"/>
            </a:avLst>
          </a:prstGeom>
          <a:solidFill>
            <a:srgbClr val="303132"/>
          </a:solidFill>
          <a:ln/>
        </p:spPr>
      </p:sp>
      <p:sp>
        <p:nvSpPr>
          <p:cNvPr id="15" name="Text 11"/>
          <p:cNvSpPr/>
          <p:nvPr/>
        </p:nvSpPr>
        <p:spPr>
          <a:xfrm>
            <a:off x="961311" y="6195893"/>
            <a:ext cx="3498056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0"/>
              </a:lnSpc>
              <a:buNone/>
            </a:pPr>
            <a:r>
              <a:rPr lang="en-US" sz="1912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Quiz Management</a:t>
            </a:r>
            <a:endParaRPr lang="en-US" sz="1912" dirty="0"/>
          </a:p>
        </p:txBody>
      </p:sp>
      <p:sp>
        <p:nvSpPr>
          <p:cNvPr id="16" name="Text 12"/>
          <p:cNvSpPr/>
          <p:nvPr/>
        </p:nvSpPr>
        <p:spPr>
          <a:xfrm>
            <a:off x="961311" y="6627376"/>
            <a:ext cx="7221379" cy="640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3"/>
              </a:lnSpc>
              <a:buNone/>
            </a:pPr>
            <a:r>
              <a:rPr lang="en-US" sz="168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provides flexibility in managing quizzes, allowing users to create, edit, and delete quizzes with ease.</a:t>
            </a:r>
            <a:endParaRPr lang="en-US" sz="168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99" y="2615565"/>
            <a:ext cx="5039201" cy="29983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2312" y="1161812"/>
            <a:ext cx="4064318" cy="508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kern="0" spc="-3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6112312" y="1938099"/>
            <a:ext cx="7892177" cy="5364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12"/>
              </a:lnSpc>
              <a:buNone/>
            </a:pPr>
            <a:r>
              <a:rPr lang="en-US" sz="140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development process involved a series of steps, beginning with requirements gathering and analysis and culminating in testing and deployment.</a:t>
            </a:r>
            <a:endParaRPr lang="en-US" sz="1408" dirty="0"/>
          </a:p>
        </p:txBody>
      </p:sp>
      <p:sp>
        <p:nvSpPr>
          <p:cNvPr id="8" name="Shape 4"/>
          <p:cNvSpPr/>
          <p:nvPr/>
        </p:nvSpPr>
        <p:spPr>
          <a:xfrm>
            <a:off x="6369487" y="2675692"/>
            <a:ext cx="22265" cy="4392097"/>
          </a:xfrm>
          <a:prstGeom prst="roundRect">
            <a:avLst>
              <a:gd name="adj" fmla="val 144576"/>
            </a:avLst>
          </a:prstGeom>
          <a:solidFill>
            <a:srgbClr val="494A4B"/>
          </a:solidFill>
          <a:ln/>
        </p:spPr>
      </p:sp>
      <p:sp>
        <p:nvSpPr>
          <p:cNvPr id="9" name="Shape 5"/>
          <p:cNvSpPr/>
          <p:nvPr/>
        </p:nvSpPr>
        <p:spPr>
          <a:xfrm>
            <a:off x="6581715" y="3066752"/>
            <a:ext cx="625912" cy="22265"/>
          </a:xfrm>
          <a:prstGeom prst="roundRect">
            <a:avLst>
              <a:gd name="adj" fmla="val 144576"/>
            </a:avLst>
          </a:prstGeom>
          <a:solidFill>
            <a:srgbClr val="494A4B"/>
          </a:solidFill>
          <a:ln/>
        </p:spPr>
      </p:sp>
      <p:sp>
        <p:nvSpPr>
          <p:cNvPr id="10" name="Shape 6"/>
          <p:cNvSpPr/>
          <p:nvPr/>
        </p:nvSpPr>
        <p:spPr>
          <a:xfrm>
            <a:off x="6179403" y="2876788"/>
            <a:ext cx="402312" cy="402312"/>
          </a:xfrm>
          <a:prstGeom prst="roundRect">
            <a:avLst>
              <a:gd name="adj" fmla="val 8001"/>
            </a:avLst>
          </a:prstGeom>
          <a:solidFill>
            <a:srgbClr val="303132"/>
          </a:solidFill>
          <a:ln/>
        </p:spPr>
      </p:sp>
      <p:sp>
        <p:nvSpPr>
          <p:cNvPr id="11" name="Text 7"/>
          <p:cNvSpPr/>
          <p:nvPr/>
        </p:nvSpPr>
        <p:spPr>
          <a:xfrm>
            <a:off x="6333946" y="2955965"/>
            <a:ext cx="93226" cy="2438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920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364135" y="2854523"/>
            <a:ext cx="2594491" cy="253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kern="0" spc="-16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Requirements Gathering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364135" y="3215759"/>
            <a:ext cx="6640354" cy="5364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2"/>
              </a:lnSpc>
              <a:buNone/>
            </a:pPr>
            <a:r>
              <a:rPr lang="en-US" sz="140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stage involved understanding the specific needs and functionalities of the application, taking into account user requirements and security considerations.</a:t>
            </a:r>
            <a:endParaRPr lang="en-US" sz="1408" dirty="0"/>
          </a:p>
        </p:txBody>
      </p:sp>
      <p:sp>
        <p:nvSpPr>
          <p:cNvPr id="14" name="Shape 10"/>
          <p:cNvSpPr/>
          <p:nvPr/>
        </p:nvSpPr>
        <p:spPr>
          <a:xfrm>
            <a:off x="6581715" y="4500979"/>
            <a:ext cx="625912" cy="22265"/>
          </a:xfrm>
          <a:prstGeom prst="roundRect">
            <a:avLst>
              <a:gd name="adj" fmla="val 144576"/>
            </a:avLst>
          </a:prstGeom>
          <a:solidFill>
            <a:srgbClr val="494A4B"/>
          </a:solidFill>
          <a:ln/>
        </p:spPr>
      </p:sp>
      <p:sp>
        <p:nvSpPr>
          <p:cNvPr id="15" name="Shape 11"/>
          <p:cNvSpPr/>
          <p:nvPr/>
        </p:nvSpPr>
        <p:spPr>
          <a:xfrm>
            <a:off x="6179403" y="4311015"/>
            <a:ext cx="402312" cy="402312"/>
          </a:xfrm>
          <a:prstGeom prst="roundRect">
            <a:avLst>
              <a:gd name="adj" fmla="val 8001"/>
            </a:avLst>
          </a:prstGeom>
          <a:solidFill>
            <a:srgbClr val="303132"/>
          </a:solidFill>
          <a:ln/>
        </p:spPr>
      </p:sp>
      <p:sp>
        <p:nvSpPr>
          <p:cNvPr id="16" name="Text 12"/>
          <p:cNvSpPr/>
          <p:nvPr/>
        </p:nvSpPr>
        <p:spPr>
          <a:xfrm>
            <a:off x="6309777" y="4390192"/>
            <a:ext cx="141446" cy="2438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920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20" dirty="0"/>
          </a:p>
        </p:txBody>
      </p:sp>
      <p:sp>
        <p:nvSpPr>
          <p:cNvPr id="17" name="Text 13"/>
          <p:cNvSpPr/>
          <p:nvPr/>
        </p:nvSpPr>
        <p:spPr>
          <a:xfrm>
            <a:off x="7364135" y="4288750"/>
            <a:ext cx="2670453" cy="253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kern="0" spc="-16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and Development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364135" y="4649986"/>
            <a:ext cx="6640354" cy="5364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2"/>
              </a:lnSpc>
              <a:buNone/>
            </a:pPr>
            <a:r>
              <a:rPr lang="en-US" sz="140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Based on the gathered requirements, the application was designed using Python's Flask framework and integrated with MongoDB for data storage.</a:t>
            </a:r>
            <a:endParaRPr lang="en-US" sz="1408" dirty="0"/>
          </a:p>
        </p:txBody>
      </p:sp>
      <p:sp>
        <p:nvSpPr>
          <p:cNvPr id="19" name="Shape 15"/>
          <p:cNvSpPr/>
          <p:nvPr/>
        </p:nvSpPr>
        <p:spPr>
          <a:xfrm>
            <a:off x="6581715" y="5935206"/>
            <a:ext cx="625912" cy="22265"/>
          </a:xfrm>
          <a:prstGeom prst="roundRect">
            <a:avLst>
              <a:gd name="adj" fmla="val 144576"/>
            </a:avLst>
          </a:prstGeom>
          <a:solidFill>
            <a:srgbClr val="494A4B"/>
          </a:solidFill>
          <a:ln/>
        </p:spPr>
      </p:sp>
      <p:sp>
        <p:nvSpPr>
          <p:cNvPr id="20" name="Shape 16"/>
          <p:cNvSpPr/>
          <p:nvPr/>
        </p:nvSpPr>
        <p:spPr>
          <a:xfrm>
            <a:off x="6179403" y="5745242"/>
            <a:ext cx="402312" cy="402312"/>
          </a:xfrm>
          <a:prstGeom prst="roundRect">
            <a:avLst>
              <a:gd name="adj" fmla="val 8001"/>
            </a:avLst>
          </a:prstGeom>
          <a:solidFill>
            <a:srgbClr val="303132"/>
          </a:solidFill>
          <a:ln/>
        </p:spPr>
      </p:sp>
      <p:sp>
        <p:nvSpPr>
          <p:cNvPr id="21" name="Text 17"/>
          <p:cNvSpPr/>
          <p:nvPr/>
        </p:nvSpPr>
        <p:spPr>
          <a:xfrm>
            <a:off x="6309539" y="5824418"/>
            <a:ext cx="141923" cy="2438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920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20" dirty="0"/>
          </a:p>
        </p:txBody>
      </p:sp>
      <p:sp>
        <p:nvSpPr>
          <p:cNvPr id="22" name="Text 18"/>
          <p:cNvSpPr/>
          <p:nvPr/>
        </p:nvSpPr>
        <p:spPr>
          <a:xfrm>
            <a:off x="7364135" y="5722977"/>
            <a:ext cx="2580084" cy="253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kern="0" spc="-16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and Deployment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7364135" y="6084213"/>
            <a:ext cx="6640354" cy="804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2"/>
              </a:lnSpc>
              <a:buNone/>
            </a:pPr>
            <a:r>
              <a:rPr lang="en-US" sz="140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After development, the application underwent rigorous testing to ensure functionality, security, and usability. Once deemed ready, the application was deployed on a suitable web server.</a:t>
            </a:r>
            <a:endParaRPr lang="en-US" sz="140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2733199"/>
            <a:ext cx="5054322" cy="27630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1263729"/>
            <a:ext cx="4462343" cy="4908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66"/>
              </a:lnSpc>
              <a:buNone/>
            </a:pPr>
            <a:r>
              <a:rPr lang="en-US" sz="3093" b="1" kern="0" spc="-3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 and Discussion</a:t>
            </a:r>
            <a:endParaRPr lang="en-US" sz="3093" dirty="0"/>
          </a:p>
        </p:txBody>
      </p:sp>
      <p:sp>
        <p:nvSpPr>
          <p:cNvPr id="7" name="Text 3"/>
          <p:cNvSpPr/>
          <p:nvPr/>
        </p:nvSpPr>
        <p:spPr>
          <a:xfrm>
            <a:off x="6091238" y="2013823"/>
            <a:ext cx="7934325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successfully delivered a functional web application capable of managing quizzes securely and efficiently. The application utilizes the Flask framework, MongoDB, and various security features to provide a user-friendly and secure platform.</a:t>
            </a:r>
            <a:endParaRPr lang="en-US" sz="1361" dirty="0"/>
          </a:p>
        </p:txBody>
      </p:sp>
      <p:sp>
        <p:nvSpPr>
          <p:cNvPr id="8" name="Shape 4"/>
          <p:cNvSpPr/>
          <p:nvPr/>
        </p:nvSpPr>
        <p:spPr>
          <a:xfrm>
            <a:off x="6091238" y="2986088"/>
            <a:ext cx="7934325" cy="3979783"/>
          </a:xfrm>
          <a:prstGeom prst="roundRect">
            <a:avLst>
              <a:gd name="adj" fmla="val 7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6098857" y="2993708"/>
            <a:ext cx="7919085" cy="4817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271617" y="3104912"/>
            <a:ext cx="3610213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</a:t>
            </a:r>
            <a:endParaRPr lang="en-US" sz="1361" dirty="0"/>
          </a:p>
        </p:txBody>
      </p:sp>
      <p:sp>
        <p:nvSpPr>
          <p:cNvPr id="11" name="Text 7"/>
          <p:cNvSpPr/>
          <p:nvPr/>
        </p:nvSpPr>
        <p:spPr>
          <a:xfrm>
            <a:off x="10234970" y="3104912"/>
            <a:ext cx="3610213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361" dirty="0"/>
          </a:p>
        </p:txBody>
      </p:sp>
      <p:sp>
        <p:nvSpPr>
          <p:cNvPr id="12" name="Shape 8"/>
          <p:cNvSpPr/>
          <p:nvPr/>
        </p:nvSpPr>
        <p:spPr>
          <a:xfrm>
            <a:off x="6098857" y="3475434"/>
            <a:ext cx="7919085" cy="7410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271617" y="3586639"/>
            <a:ext cx="3610213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 Authentication</a:t>
            </a:r>
            <a:endParaRPr lang="en-US" sz="1361" dirty="0"/>
          </a:p>
        </p:txBody>
      </p:sp>
      <p:sp>
        <p:nvSpPr>
          <p:cNvPr id="14" name="Text 10"/>
          <p:cNvSpPr/>
          <p:nvPr/>
        </p:nvSpPr>
        <p:spPr>
          <a:xfrm>
            <a:off x="10234970" y="3586639"/>
            <a:ext cx="3610213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login and registration functionalities were implemented to protect user accounts and data.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6098857" y="4216479"/>
            <a:ext cx="7919085" cy="1000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271617" y="4327684"/>
            <a:ext cx="3610213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Quiz Management</a:t>
            </a:r>
            <a:endParaRPr lang="en-US" sz="1361" dirty="0"/>
          </a:p>
        </p:txBody>
      </p:sp>
      <p:sp>
        <p:nvSpPr>
          <p:cNvPr id="17" name="Text 13"/>
          <p:cNvSpPr/>
          <p:nvPr/>
        </p:nvSpPr>
        <p:spPr>
          <a:xfrm>
            <a:off x="10234970" y="4327684"/>
            <a:ext cx="3610213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create, edit, and delete quizzes with ease, including adding and managing questions and answers.</a:t>
            </a:r>
            <a:endParaRPr lang="en-US" sz="1361" dirty="0"/>
          </a:p>
        </p:txBody>
      </p:sp>
      <p:sp>
        <p:nvSpPr>
          <p:cNvPr id="18" name="Shape 14"/>
          <p:cNvSpPr/>
          <p:nvPr/>
        </p:nvSpPr>
        <p:spPr>
          <a:xfrm>
            <a:off x="6098857" y="5216843"/>
            <a:ext cx="7919085" cy="7410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271617" y="5328047"/>
            <a:ext cx="3610213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Dynamic Quiz-Taking</a:t>
            </a:r>
            <a:endParaRPr lang="en-US" sz="1361" dirty="0"/>
          </a:p>
        </p:txBody>
      </p:sp>
      <p:sp>
        <p:nvSpPr>
          <p:cNvPr id="20" name="Text 16"/>
          <p:cNvSpPr/>
          <p:nvPr/>
        </p:nvSpPr>
        <p:spPr>
          <a:xfrm>
            <a:off x="10234970" y="5328047"/>
            <a:ext cx="3610213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provides a dynamic and interactive experience for users taking quizzes.</a:t>
            </a:r>
            <a:endParaRPr lang="en-US" sz="1361" dirty="0"/>
          </a:p>
        </p:txBody>
      </p:sp>
      <p:sp>
        <p:nvSpPr>
          <p:cNvPr id="21" name="Shape 17"/>
          <p:cNvSpPr/>
          <p:nvPr/>
        </p:nvSpPr>
        <p:spPr>
          <a:xfrm>
            <a:off x="6098857" y="5957887"/>
            <a:ext cx="7919085" cy="1000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6271617" y="6069092"/>
            <a:ext cx="3610213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Storage</a:t>
            </a:r>
            <a:endParaRPr lang="en-US" sz="1361" dirty="0"/>
          </a:p>
        </p:txBody>
      </p:sp>
      <p:sp>
        <p:nvSpPr>
          <p:cNvPr id="23" name="Text 19"/>
          <p:cNvSpPr/>
          <p:nvPr/>
        </p:nvSpPr>
        <p:spPr>
          <a:xfrm>
            <a:off x="10234970" y="6069092"/>
            <a:ext cx="3610213" cy="777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41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MongoDB's scalability and flexibility ensure efficient storage and retrieval of user data, quizzes, and user responses.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04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07218" y="2954774"/>
            <a:ext cx="4400788" cy="5500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32"/>
              </a:lnSpc>
              <a:buNone/>
            </a:pPr>
            <a:r>
              <a:rPr lang="en-US" sz="3465" b="1" kern="0" spc="-3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3465" dirty="0"/>
          </a:p>
        </p:txBody>
      </p:sp>
      <p:sp>
        <p:nvSpPr>
          <p:cNvPr id="6" name="Text 3"/>
          <p:cNvSpPr/>
          <p:nvPr/>
        </p:nvSpPr>
        <p:spPr>
          <a:xfrm>
            <a:off x="2507218" y="3795236"/>
            <a:ext cx="9615845" cy="8711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7"/>
              </a:lnSpc>
              <a:buNone/>
            </a:pPr>
            <a:r>
              <a:rPr lang="en-US" sz="152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successfully developed a web application for managing quizzes with secure user authentication and dynamic functionalities. The application utilizes the Flask framework, MongoDB, and various security measures to provide a user-friendly and reliable platform.</a:t>
            </a:r>
            <a:endParaRPr lang="en-US" sz="15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218" y="4884182"/>
            <a:ext cx="483989" cy="4839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507218" y="5561767"/>
            <a:ext cx="2186107" cy="275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6"/>
              </a:lnSpc>
              <a:buNone/>
            </a:pPr>
            <a:r>
              <a:rPr lang="en-US" sz="1733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Functionality</a:t>
            </a:r>
            <a:endParaRPr lang="en-US" sz="1733" dirty="0"/>
          </a:p>
        </p:txBody>
      </p:sp>
      <p:sp>
        <p:nvSpPr>
          <p:cNvPr id="9" name="Text 5"/>
          <p:cNvSpPr/>
          <p:nvPr/>
        </p:nvSpPr>
        <p:spPr>
          <a:xfrm>
            <a:off x="2507218" y="5952887"/>
            <a:ext cx="2186107" cy="1451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52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fulfills the objectives of providing a user-friendly platform for creating, managing, and taking quizzes.</a:t>
            </a:r>
            <a:endParaRPr lang="en-US" sz="1525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718" y="4884182"/>
            <a:ext cx="483989" cy="4839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83718" y="5561767"/>
            <a:ext cx="2186226" cy="275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6"/>
              </a:lnSpc>
              <a:buNone/>
            </a:pPr>
            <a:r>
              <a:rPr lang="en-US" sz="1733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sz="1733" dirty="0"/>
          </a:p>
        </p:txBody>
      </p:sp>
      <p:sp>
        <p:nvSpPr>
          <p:cNvPr id="12" name="Text 7"/>
          <p:cNvSpPr/>
          <p:nvPr/>
        </p:nvSpPr>
        <p:spPr>
          <a:xfrm>
            <a:off x="4983718" y="5952887"/>
            <a:ext cx="2186226" cy="17423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52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Security is a key aspect of the application, with robust measures in place to protect user data and prevent unauthorized access.</a:t>
            </a:r>
            <a:endParaRPr lang="en-US" sz="1525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337" y="4884182"/>
            <a:ext cx="483989" cy="48398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0337" y="5561767"/>
            <a:ext cx="2186107" cy="275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6"/>
              </a:lnSpc>
              <a:buNone/>
            </a:pPr>
            <a:r>
              <a:rPr lang="en-US" sz="1733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Management</a:t>
            </a:r>
            <a:endParaRPr lang="en-US" sz="1733" dirty="0"/>
          </a:p>
        </p:txBody>
      </p:sp>
      <p:sp>
        <p:nvSpPr>
          <p:cNvPr id="15" name="Text 9"/>
          <p:cNvSpPr/>
          <p:nvPr/>
        </p:nvSpPr>
        <p:spPr>
          <a:xfrm>
            <a:off x="7460337" y="5952887"/>
            <a:ext cx="2186107" cy="17423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52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MongoDB's efficient data storage and retrieval capabilities enable the application to handle large amounts of data seamlessly.</a:t>
            </a:r>
            <a:endParaRPr lang="en-US" sz="1525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6837" y="4884182"/>
            <a:ext cx="483989" cy="48398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936837" y="5561767"/>
            <a:ext cx="2186226" cy="275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66"/>
              </a:lnSpc>
              <a:buNone/>
            </a:pPr>
            <a:r>
              <a:rPr lang="en-US" sz="1733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Experience</a:t>
            </a:r>
            <a:endParaRPr lang="en-US" sz="1733" dirty="0"/>
          </a:p>
        </p:txBody>
      </p:sp>
      <p:sp>
        <p:nvSpPr>
          <p:cNvPr id="18" name="Text 11"/>
          <p:cNvSpPr/>
          <p:nvPr/>
        </p:nvSpPr>
        <p:spPr>
          <a:xfrm>
            <a:off x="9936837" y="5952887"/>
            <a:ext cx="2186226" cy="1451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87"/>
              </a:lnSpc>
              <a:buNone/>
            </a:pPr>
            <a:r>
              <a:rPr lang="en-US" sz="1525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application provides a user-friendly interface, making it easy for users to navigate and interact with its features.</a:t>
            </a:r>
            <a:endParaRPr lang="en-US" sz="15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477083"/>
            <a:ext cx="4869061" cy="72753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2427803"/>
            <a:ext cx="5611058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23"/>
              </a:lnSpc>
              <a:buNone/>
            </a:pPr>
            <a:r>
              <a:rPr lang="en-US" sz="4418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References</a:t>
            </a:r>
            <a:endParaRPr lang="en-US" sz="4418" dirty="0"/>
          </a:p>
        </p:txBody>
      </p:sp>
      <p:sp>
        <p:nvSpPr>
          <p:cNvPr id="7" name="Text 3"/>
          <p:cNvSpPr/>
          <p:nvPr/>
        </p:nvSpPr>
        <p:spPr>
          <a:xfrm>
            <a:off x="6350437" y="3499485"/>
            <a:ext cx="7415927" cy="740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draws inspiration from various resources, including documentation on Flask, MongoDB, and security best practices.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6745367" y="4517946"/>
            <a:ext cx="7020997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916"/>
              </a:lnSpc>
              <a:buSzPct val="100000"/>
              <a:buFont typeface="+mj-lt"/>
              <a:buAutoNum type="arabicPeriod"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Flask Documentation: </a:t>
            </a:r>
            <a:r>
              <a:rPr lang="en-US" sz="1944" u="sng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https://flask.palletsprojects.com/en/2.2.x/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6745367" y="4974669"/>
            <a:ext cx="7020997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916"/>
              </a:lnSpc>
              <a:buSzPct val="100000"/>
              <a:buFont typeface="+mj-lt"/>
              <a:buAutoNum type="arabicPeriod" startAt="2"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 Documentation: </a:t>
            </a:r>
            <a:r>
              <a:rPr lang="en-US" sz="1944" u="sng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https://www.mongodb.com/docs/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6745367" y="5431393"/>
            <a:ext cx="7020997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916"/>
              </a:lnSpc>
              <a:buSzPct val="100000"/>
              <a:buFont typeface="+mj-lt"/>
              <a:buAutoNum type="arabicPeriod" startAt="3"/>
            </a:pPr>
            <a:r>
              <a:rPr lang="en-US" sz="1944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OWASP Security Guide: https://owasp.org/www-project-top-ten/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 rotWithShape="1">
          <a:blip r:embed="rId4"/>
          <a:srcRect b="6716"/>
          <a:stretch/>
        </p:blipFill>
        <p:spPr>
          <a:xfrm>
            <a:off x="260152" y="1491020"/>
            <a:ext cx="4965978" cy="48950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4824" y="682109"/>
            <a:ext cx="4925258" cy="5912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56"/>
              </a:lnSpc>
              <a:buNone/>
            </a:pPr>
            <a:r>
              <a:rPr lang="en-US" sz="3725" b="1" kern="0" spc="-3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Acknowledgements</a:t>
            </a:r>
            <a:endParaRPr lang="en-US" sz="3725" dirty="0"/>
          </a:p>
        </p:txBody>
      </p:sp>
      <p:sp>
        <p:nvSpPr>
          <p:cNvPr id="7" name="Text 3"/>
          <p:cNvSpPr/>
          <p:nvPr/>
        </p:nvSpPr>
        <p:spPr>
          <a:xfrm>
            <a:off x="6214824" y="1585555"/>
            <a:ext cx="7687151" cy="624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58"/>
              </a:lnSpc>
              <a:buNone/>
            </a:pPr>
            <a:r>
              <a:rPr lang="en-US" sz="1639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successful development of this project was made possible by the contributions of various individuals and resources.</a:t>
            </a:r>
            <a:endParaRPr lang="en-US" sz="163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824" y="2443996"/>
            <a:ext cx="1040725" cy="16650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67732" y="2652117"/>
            <a:ext cx="2644140" cy="295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8"/>
              </a:lnSpc>
              <a:buNone/>
            </a:pPr>
            <a:r>
              <a:rPr lang="en-US" sz="1862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Course Faculty</a:t>
            </a:r>
            <a:endParaRPr lang="en-US" sz="1862" dirty="0"/>
          </a:p>
        </p:txBody>
      </p:sp>
      <p:sp>
        <p:nvSpPr>
          <p:cNvPr id="10" name="Text 5"/>
          <p:cNvSpPr/>
          <p:nvPr/>
        </p:nvSpPr>
        <p:spPr>
          <a:xfrm>
            <a:off x="7567732" y="3072527"/>
            <a:ext cx="6334244" cy="624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8"/>
              </a:lnSpc>
              <a:buNone/>
            </a:pPr>
            <a:r>
              <a:rPr lang="en-US" sz="1639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Thanks to the guidance and support of mentor who provided valuable insights and direction throughout the project.</a:t>
            </a:r>
            <a:endParaRPr lang="en-US" sz="163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24" y="4109085"/>
            <a:ext cx="1040725" cy="177319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67732" y="4317206"/>
            <a:ext cx="2365296" cy="295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8"/>
              </a:lnSpc>
              <a:buNone/>
            </a:pPr>
            <a:r>
              <a:rPr lang="en-US" sz="1862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Online Resources</a:t>
            </a:r>
            <a:endParaRPr lang="en-US" sz="1862" dirty="0"/>
          </a:p>
        </p:txBody>
      </p:sp>
      <p:sp>
        <p:nvSpPr>
          <p:cNvPr id="13" name="Text 7"/>
          <p:cNvSpPr/>
          <p:nvPr/>
        </p:nvSpPr>
        <p:spPr>
          <a:xfrm>
            <a:off x="7567732" y="4737616"/>
            <a:ext cx="6334244" cy="936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8"/>
              </a:lnSpc>
              <a:buNone/>
            </a:pPr>
            <a:r>
              <a:rPr lang="en-US" sz="1639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Numerous online resources, including tutorials, documentation, and forums, provided essential information and solutions during development.</a:t>
            </a:r>
            <a:endParaRPr lang="en-US" sz="1639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824" y="5882283"/>
            <a:ext cx="1040725" cy="166508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67732" y="6090404"/>
            <a:ext cx="2365296" cy="295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8"/>
              </a:lnSpc>
              <a:buNone/>
            </a:pPr>
            <a:r>
              <a:rPr lang="en-US" sz="1862" b="1" kern="0" spc="-19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Collaborators</a:t>
            </a:r>
            <a:endParaRPr lang="en-US" sz="1862" dirty="0"/>
          </a:p>
        </p:txBody>
      </p:sp>
      <p:sp>
        <p:nvSpPr>
          <p:cNvPr id="16" name="Text 9"/>
          <p:cNvSpPr/>
          <p:nvPr/>
        </p:nvSpPr>
        <p:spPr>
          <a:xfrm>
            <a:off x="7567732" y="6510814"/>
            <a:ext cx="6334244" cy="624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8"/>
              </a:lnSpc>
              <a:buNone/>
            </a:pPr>
            <a:r>
              <a:rPr lang="en-US" sz="1639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Collaboration with fellow developers facilitated knowledge sharing, problem-solving, and the overall improvement of the project.</a:t>
            </a:r>
            <a:endParaRPr lang="en-US" sz="163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1032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Montserrat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Jai kishore</cp:lastModifiedBy>
  <cp:revision>2</cp:revision>
  <dcterms:created xsi:type="dcterms:W3CDTF">2024-07-18T14:21:22Z</dcterms:created>
  <dcterms:modified xsi:type="dcterms:W3CDTF">2024-07-18T14:27:33Z</dcterms:modified>
</cp:coreProperties>
</file>